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8" r:id="rId2"/>
    <p:sldId id="271" r:id="rId3"/>
    <p:sldId id="277" r:id="rId4"/>
    <p:sldId id="278" r:id="rId5"/>
    <p:sldId id="269" r:id="rId6"/>
    <p:sldId id="270" r:id="rId7"/>
    <p:sldId id="275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300"/>
    <a:srgbClr val="CFB879"/>
    <a:srgbClr val="D3B979"/>
    <a:srgbClr val="D2C121"/>
    <a:srgbClr val="D2BF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27"/>
    <p:restoredTop sz="94694"/>
  </p:normalViewPr>
  <p:slideViewPr>
    <p:cSldViewPr>
      <p:cViewPr>
        <p:scale>
          <a:sx n="119" d="100"/>
          <a:sy n="119" d="100"/>
        </p:scale>
        <p:origin x="2088" y="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gif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5793A2-C00B-48F1-8F7C-3BE850BB26D7}" type="datetimeFigureOut">
              <a:rPr lang="en-US" smtClean="0"/>
              <a:t>4/15/21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34060-6132-4B8B-8B22-FF0A6A4F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6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934060-6132-4B8B-8B22-FF0A6A4F4F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78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934060-6132-4B8B-8B22-FF0A6A4F4F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61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934060-6132-4B8B-8B22-FF0A6A4F4F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889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CCS Signature - Revers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2438400"/>
            <a:ext cx="7391400" cy="1023257"/>
          </a:xfrm>
          <a:prstGeom prst="rect">
            <a:avLst/>
          </a:prstGeom>
        </p:spPr>
      </p:pic>
      <p:pic>
        <p:nvPicPr>
          <p:cNvPr id="5" name="Picture 4" descr="UCwCampusesRev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191000"/>
            <a:ext cx="5029200" cy="96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47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5807075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8070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9400" y="5807075"/>
            <a:ext cx="2133600" cy="365125"/>
          </a:xfrm>
        </p:spPr>
        <p:txBody>
          <a:bodyPr/>
          <a:lstStyle/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41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EFB43-BEAF-4970-A06C-24B01B76FA9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6172200"/>
            <a:ext cx="9144000" cy="6858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UCCS Signature - Reverse.png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351379"/>
            <a:ext cx="2581774" cy="354221"/>
          </a:xfrm>
          <a:prstGeom prst="rect">
            <a:avLst/>
          </a:prstGeom>
        </p:spPr>
      </p:pic>
      <p:pic>
        <p:nvPicPr>
          <p:cNvPr id="12" name="Picture 11" descr="UCwCampusesRev.png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6283472"/>
            <a:ext cx="2209801" cy="4221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Arial Black"/>
          <a:ea typeface="+mn-ea"/>
          <a:cs typeface="Arial Black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i="1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152400" y="2314795"/>
            <a:ext cx="8839200" cy="38258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Arial Black"/>
                <a:ea typeface="+mn-ea"/>
                <a:cs typeface="Arial Black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1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3600" dirty="0">
                <a:ea typeface="ＭＳ Ｐゴシック" pitchFamily="34" charset="-128"/>
              </a:rPr>
              <a:t>Social Interactivity Mentor for Youth with Autism using the NAO Robot (SIMYAN)</a:t>
            </a:r>
          </a:p>
          <a:p>
            <a:pPr marL="0" indent="0" algn="ctr">
              <a:lnSpc>
                <a:spcPct val="110000"/>
              </a:lnSpc>
              <a:buNone/>
            </a:pPr>
            <a:endParaRPr lang="en-US" altLang="en-US" sz="1600" dirty="0"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None/>
            </a:pPr>
            <a:r>
              <a:rPr lang="en-US" altLang="en-US" sz="1600" dirty="0">
                <a:ea typeface="ＭＳ Ｐゴシック" pitchFamily="34" charset="-128"/>
              </a:rPr>
              <a:t>Andrew Nguyen | Bryce George | Colton </a:t>
            </a:r>
            <a:r>
              <a:rPr lang="en-US" altLang="en-US" sz="1600" dirty="0" err="1">
                <a:ea typeface="ＭＳ Ｐゴシック" pitchFamily="34" charset="-128"/>
              </a:rPr>
              <a:t>Homuth</a:t>
            </a:r>
            <a:r>
              <a:rPr lang="en-US" altLang="en-US" sz="1600" dirty="0">
                <a:ea typeface="ＭＳ Ｐゴシック" pitchFamily="34" charset="-128"/>
              </a:rPr>
              <a:t> | William Ross</a:t>
            </a:r>
          </a:p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en-US" sz="1600" dirty="0">
                <a:ea typeface="ＭＳ Ｐゴシック" pitchFamily="34" charset="-128"/>
              </a:rPr>
              <a:t>Sponsor - Dr. </a:t>
            </a:r>
            <a:r>
              <a:rPr lang="en-US" altLang="en-US" sz="1600" dirty="0" err="1">
                <a:ea typeface="ＭＳ Ｐゴシック" pitchFamily="34" charset="-128"/>
              </a:rPr>
              <a:t>Adham</a:t>
            </a:r>
            <a:r>
              <a:rPr lang="en-US" altLang="en-US" sz="1600" dirty="0">
                <a:ea typeface="ＭＳ Ｐゴシック" pitchFamily="34" charset="-128"/>
              </a:rPr>
              <a:t> </a:t>
            </a:r>
            <a:r>
              <a:rPr lang="en-US" altLang="en-US" sz="1600" dirty="0" err="1">
                <a:ea typeface="ＭＳ Ｐゴシック" pitchFamily="34" charset="-128"/>
              </a:rPr>
              <a:t>Atyabi</a:t>
            </a:r>
            <a:endParaRPr lang="en-US" altLang="en-US" sz="1600" dirty="0">
              <a:ea typeface="ＭＳ Ｐゴシック" pitchFamily="34" charset="-128"/>
            </a:endParaRPr>
          </a:p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en-US" sz="1600" dirty="0">
                <a:ea typeface="ＭＳ Ｐゴシック" pitchFamily="34" charset="-128"/>
              </a:rPr>
              <a:t>Faculty Advisor - Mr. Bill Michael</a:t>
            </a:r>
          </a:p>
          <a:p>
            <a:pPr marL="0" indent="0" algn="ctr">
              <a:lnSpc>
                <a:spcPct val="200000"/>
              </a:lnSpc>
              <a:buFont typeface="Arial" pitchFamily="34" charset="0"/>
              <a:buNone/>
            </a:pPr>
            <a:r>
              <a:rPr lang="en-US" altLang="en-US" sz="1600" dirty="0">
                <a:ea typeface="ＭＳ Ｐゴシック" pitchFamily="34" charset="-128"/>
              </a:rPr>
              <a:t>April 16, 2021</a:t>
            </a:r>
            <a:endParaRPr lang="en-US" altLang="en-US" sz="1200" dirty="0">
              <a:ea typeface="ＭＳ Ｐゴシック" pitchFamily="34" charset="-128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BA36F43-BF41-674F-B195-88293086512B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609600"/>
            <a:ext cx="82296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3600" dirty="0">
                <a:ea typeface="ＭＳ Ｐゴシック" pitchFamily="34" charset="-128"/>
              </a:rPr>
              <a:t>Social Robotics 2</a:t>
            </a:r>
          </a:p>
          <a:p>
            <a:pPr algn="ctr"/>
            <a:r>
              <a:rPr lang="en-US" altLang="en-US" sz="3600" dirty="0">
                <a:ea typeface="ＭＳ Ｐゴシック" pitchFamily="34" charset="-128"/>
              </a:rPr>
              <a:t>Weekly Report for 12-16 April 2021</a:t>
            </a:r>
            <a:endParaRPr lang="en-US" altLang="en-US" dirty="0">
              <a:ea typeface="ＭＳ Ｐゴシック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755D-83CC-DA41-B6A6-116151C3F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Accomplishments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E19E2-BA4C-A64D-86ED-B75A9B929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5695"/>
            <a:ext cx="8229600" cy="4419600"/>
          </a:xfrm>
        </p:spPr>
        <p:txBody>
          <a:bodyPr>
            <a:normAutofit/>
          </a:bodyPr>
          <a:lstStyle/>
          <a:p>
            <a:r>
              <a:rPr lang="en-US" dirty="0"/>
              <a:t>Speech events system</a:t>
            </a:r>
          </a:p>
          <a:p>
            <a:pPr lvl="1"/>
            <a:r>
              <a:rPr lang="en-US" dirty="0"/>
              <a:t>Raise events when particular words are heard</a:t>
            </a:r>
          </a:p>
          <a:p>
            <a:r>
              <a:rPr lang="en-US" dirty="0"/>
              <a:t>Progress with vision system</a:t>
            </a:r>
          </a:p>
          <a:p>
            <a:pPr lvl="1"/>
            <a:r>
              <a:rPr lang="en-US" dirty="0"/>
              <a:t>Converting image to drawing spec</a:t>
            </a:r>
          </a:p>
          <a:p>
            <a:r>
              <a:rPr lang="en-US" dirty="0"/>
              <a:t>Robot able to draw a triangle</a:t>
            </a:r>
          </a:p>
          <a:p>
            <a:pPr lvl="1"/>
            <a:r>
              <a:rPr lang="en-US" dirty="0"/>
              <a:t>Replay captured position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B303E-BB20-5A45-861A-110F3EAEF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22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755D-83CC-DA41-B6A6-116151C3F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Drawing Demo (1)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B303E-BB20-5A45-861A-110F3EAEF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5" name="Content Placeholder 24" descr="A picture containing indoor, automaton&#10;&#10;Description automatically generated">
            <a:extLst>
              <a:ext uri="{FF2B5EF4-FFF2-40B4-BE49-F238E27FC236}">
                <a16:creationId xmlns:a16="http://schemas.microsoft.com/office/drawing/2014/main" id="{E17F8FFC-A71F-D54C-A07D-ABCC859D1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19" y="1356519"/>
            <a:ext cx="2486025" cy="4419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7" name="Picture 26" descr="A picture containing indoor, automaton&#10;&#10;Description automatically generated">
            <a:extLst>
              <a:ext uri="{FF2B5EF4-FFF2-40B4-BE49-F238E27FC236}">
                <a16:creationId xmlns:a16="http://schemas.microsoft.com/office/drawing/2014/main" id="{48C66212-2B1D-B546-BDAC-B27E73D673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709" y="1350403"/>
            <a:ext cx="2486025" cy="4419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9" name="Picture 28" descr="A picture containing indoor, automaton&#10;&#10;Description automatically generated">
            <a:extLst>
              <a:ext uri="{FF2B5EF4-FFF2-40B4-BE49-F238E27FC236}">
                <a16:creationId xmlns:a16="http://schemas.microsoft.com/office/drawing/2014/main" id="{6ADE0E00-5352-A74D-A685-5BB4AD4092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799" y="1350403"/>
            <a:ext cx="2486025" cy="4419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0" name="Right Arrow 29">
            <a:extLst>
              <a:ext uri="{FF2B5EF4-FFF2-40B4-BE49-F238E27FC236}">
                <a16:creationId xmlns:a16="http://schemas.microsoft.com/office/drawing/2014/main" id="{5C3EC37F-F69A-9F4A-81E0-C7FF0D200233}"/>
              </a:ext>
            </a:extLst>
          </p:cNvPr>
          <p:cNvSpPr/>
          <p:nvPr/>
        </p:nvSpPr>
        <p:spPr>
          <a:xfrm>
            <a:off x="2362200" y="4571999"/>
            <a:ext cx="1371600" cy="1235075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B407EB5E-4E64-D447-AD53-797B528F6A41}"/>
              </a:ext>
            </a:extLst>
          </p:cNvPr>
          <p:cNvSpPr/>
          <p:nvPr/>
        </p:nvSpPr>
        <p:spPr>
          <a:xfrm>
            <a:off x="5410202" y="4627003"/>
            <a:ext cx="1371600" cy="1235075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74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755D-83CC-DA41-B6A6-116151C3F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Drawing Demo (2)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B303E-BB20-5A45-861A-110F3EAEF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E17F8FFC-A71F-D54C-A07D-ABCC859D1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8619" y="1356519"/>
            <a:ext cx="2486025" cy="4419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A picture containing indoor, automaton&#10;&#10;Description automatically generated">
            <a:extLst>
              <a:ext uri="{FF2B5EF4-FFF2-40B4-BE49-F238E27FC236}">
                <a16:creationId xmlns:a16="http://schemas.microsoft.com/office/drawing/2014/main" id="{84323C44-FA36-0348-9E62-308221D3BA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164" y="1356520"/>
            <a:ext cx="2486025" cy="4419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 descr="A picture containing indoor, automaton&#10;&#10;Description automatically generated">
            <a:extLst>
              <a:ext uri="{FF2B5EF4-FFF2-40B4-BE49-F238E27FC236}">
                <a16:creationId xmlns:a16="http://schemas.microsoft.com/office/drawing/2014/main" id="{C296C161-78D4-F943-98F3-B8C58A4055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1" t="30126" r="34526" b="44450"/>
          <a:stretch/>
        </p:blipFill>
        <p:spPr>
          <a:xfrm>
            <a:off x="6192742" y="2160496"/>
            <a:ext cx="2739691" cy="287276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5ECAB926-0A85-A941-B29D-B57F0DD5B34F}"/>
              </a:ext>
            </a:extLst>
          </p:cNvPr>
          <p:cNvSpPr/>
          <p:nvPr/>
        </p:nvSpPr>
        <p:spPr>
          <a:xfrm>
            <a:off x="2362200" y="4724400"/>
            <a:ext cx="1371600" cy="1235075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531AC74F-205F-B14F-A0E6-905B4E0245EC}"/>
              </a:ext>
            </a:extLst>
          </p:cNvPr>
          <p:cNvSpPr/>
          <p:nvPr/>
        </p:nvSpPr>
        <p:spPr>
          <a:xfrm rot="16200000">
            <a:off x="4013675" y="2871220"/>
            <a:ext cx="2872764" cy="1451309"/>
          </a:xfrm>
          <a:prstGeom prst="triangle">
            <a:avLst>
              <a:gd name="adj" fmla="val 62207"/>
            </a:avLst>
          </a:prstGeom>
          <a:solidFill>
            <a:schemeClr val="bg1">
              <a:lumMod val="95000"/>
              <a:alpha val="25304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32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DAB5D-6E3A-7241-900C-82285A7D8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Impediments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B07FA-3F00-4542-89E5-A98FC46277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724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Schedule/Workload</a:t>
            </a:r>
          </a:p>
          <a:p>
            <a:pPr lvl="1"/>
            <a:r>
              <a:rPr lang="en-US" dirty="0"/>
              <a:t>Conflicts from work, class, and extracurricular schedules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Poor </a:t>
            </a:r>
            <a:r>
              <a:rPr lang="en-US" dirty="0" err="1"/>
              <a:t>NAOqi</a:t>
            </a:r>
            <a:r>
              <a:rPr lang="en-US" dirty="0"/>
              <a:t> Documentation</a:t>
            </a:r>
          </a:p>
          <a:p>
            <a:pPr lvl="1"/>
            <a:r>
              <a:rPr lang="en-US" dirty="0"/>
              <a:t>Cartesian API tutorials missing required steps </a:t>
            </a:r>
          </a:p>
          <a:p>
            <a:pPr lvl="1"/>
            <a:r>
              <a:rPr lang="en-US" dirty="0"/>
              <a:t>Speech Recognition API tutorials missing required steps</a:t>
            </a:r>
          </a:p>
          <a:p>
            <a:pPr lvl="1"/>
            <a:r>
              <a:rPr lang="en-US" dirty="0"/>
              <a:t>General lack of specificity for a significant number of methods in API docs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B128B-8FA3-5845-B5F7-32795CB95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895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09D1D-7376-C34D-91C4-BE835EF24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484C6-F085-2C45-B3DB-7B6FC5C29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60216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Current Phase: Extended Development and Testing</a:t>
            </a:r>
          </a:p>
          <a:p>
            <a:pPr lvl="1"/>
            <a:r>
              <a:rPr lang="en-US" dirty="0"/>
              <a:t>Started: 4/10</a:t>
            </a:r>
          </a:p>
          <a:p>
            <a:pPr lvl="1"/>
            <a:r>
              <a:rPr lang="en-US" dirty="0"/>
              <a:t>Ends: 4/25</a:t>
            </a:r>
          </a:p>
          <a:p>
            <a:pPr marL="0" indent="0">
              <a:buNone/>
            </a:pPr>
            <a:r>
              <a:rPr lang="en-US" dirty="0"/>
              <a:t>Current Sprint: 5 (of 6)</a:t>
            </a:r>
          </a:p>
          <a:p>
            <a:pPr lvl="1"/>
            <a:r>
              <a:rPr lang="en-US" dirty="0"/>
              <a:t>Started: 4/10</a:t>
            </a:r>
          </a:p>
          <a:p>
            <a:pPr lvl="1"/>
            <a:r>
              <a:rPr lang="en-US" dirty="0"/>
              <a:t>Ends: 4/18 (development); 4/25 (testing)</a:t>
            </a:r>
          </a:p>
          <a:p>
            <a:pPr lvl="1"/>
            <a:r>
              <a:rPr lang="en-US" dirty="0"/>
              <a:t>Days Remaining: 10</a:t>
            </a:r>
          </a:p>
          <a:p>
            <a:pPr marL="0" indent="0">
              <a:buNone/>
            </a:pPr>
            <a:r>
              <a:rPr lang="en-US" dirty="0"/>
              <a:t>Epics: </a:t>
            </a:r>
          </a:p>
          <a:p>
            <a:pPr lvl="1"/>
            <a:r>
              <a:rPr lang="en-US" dirty="0"/>
              <a:t>Core SDK 			  	[</a:t>
            </a:r>
            <a:r>
              <a:rPr lang="en-US" dirty="0">
                <a:solidFill>
                  <a:srgbClr val="FF0000"/>
                </a:solidFill>
              </a:rPr>
              <a:t>CRITICAL</a:t>
            </a:r>
            <a:r>
              <a:rPr lang="en-US" dirty="0"/>
              <a:t>]</a:t>
            </a:r>
          </a:p>
          <a:p>
            <a:pPr lvl="2"/>
            <a:r>
              <a:rPr lang="en-US" dirty="0"/>
              <a:t>Activities Master Module	  	</a:t>
            </a:r>
            <a:r>
              <a:rPr lang="en-US" b="0" i="0" dirty="0"/>
              <a:t>[</a:t>
            </a:r>
            <a:r>
              <a:rPr lang="en-US" b="0" i="0" dirty="0">
                <a:solidFill>
                  <a:srgbClr val="FF9300"/>
                </a:solidFill>
              </a:rPr>
              <a:t>In Progress – 90%</a:t>
            </a:r>
            <a:r>
              <a:rPr lang="en-US" b="0" i="0" dirty="0"/>
              <a:t>]</a:t>
            </a:r>
          </a:p>
          <a:p>
            <a:pPr lvl="2"/>
            <a:r>
              <a:rPr lang="en-US" dirty="0"/>
              <a:t>Adv. Speech Recognition Module  	</a:t>
            </a:r>
            <a:r>
              <a:rPr lang="en-US" b="0" i="0" dirty="0"/>
              <a:t>[</a:t>
            </a:r>
            <a:r>
              <a:rPr lang="en-US" b="0" i="0" dirty="0">
                <a:solidFill>
                  <a:schemeClr val="accent6"/>
                </a:solidFill>
              </a:rPr>
              <a:t>In Progress – 90%</a:t>
            </a:r>
            <a:r>
              <a:rPr lang="en-US" b="0" i="0" dirty="0"/>
              <a:t>]</a:t>
            </a:r>
          </a:p>
          <a:p>
            <a:pPr lvl="2"/>
            <a:r>
              <a:rPr lang="en-US" dirty="0"/>
              <a:t>Adv. Motor Control Module 	  	</a:t>
            </a:r>
            <a:r>
              <a:rPr lang="en-US" b="0" i="0" dirty="0"/>
              <a:t>[</a:t>
            </a:r>
            <a:r>
              <a:rPr lang="en-US" b="0" i="0" dirty="0">
                <a:solidFill>
                  <a:schemeClr val="accent6">
                    <a:lumMod val="75000"/>
                  </a:schemeClr>
                </a:solidFill>
              </a:rPr>
              <a:t>In Progress – 85%</a:t>
            </a:r>
            <a:r>
              <a:rPr lang="en-US" b="0" i="0" dirty="0"/>
              <a:t>]</a:t>
            </a:r>
          </a:p>
          <a:p>
            <a:pPr lvl="2"/>
            <a:r>
              <a:rPr lang="en-US" dirty="0"/>
              <a:t>Adv. Computer Vision Module 	  	</a:t>
            </a:r>
            <a:r>
              <a:rPr lang="en-US" b="0" i="0" dirty="0"/>
              <a:t>[</a:t>
            </a:r>
            <a:r>
              <a:rPr lang="en-US" b="0" i="0" dirty="0">
                <a:solidFill>
                  <a:schemeClr val="accent6">
                    <a:lumMod val="75000"/>
                  </a:schemeClr>
                </a:solidFill>
              </a:rPr>
              <a:t>In Progress – 85%</a:t>
            </a:r>
            <a:r>
              <a:rPr lang="en-US" b="0" i="0" dirty="0"/>
              <a:t>]</a:t>
            </a:r>
          </a:p>
          <a:p>
            <a:pPr lvl="2"/>
            <a:endParaRPr lang="en-US" b="0" i="0" dirty="0"/>
          </a:p>
          <a:p>
            <a:pPr lvl="1"/>
            <a:r>
              <a:rPr lang="en-US" b="0" i="0" dirty="0"/>
              <a:t>Drawing Activity			[</a:t>
            </a:r>
            <a:r>
              <a:rPr lang="en-US" dirty="0">
                <a:solidFill>
                  <a:srgbClr val="FF0000"/>
                </a:solidFill>
              </a:rPr>
              <a:t>CRITICAL</a:t>
            </a:r>
            <a:r>
              <a:rPr lang="en-US" b="0" i="0" dirty="0"/>
              <a:t>]</a:t>
            </a:r>
          </a:p>
          <a:p>
            <a:pPr lvl="2"/>
            <a:r>
              <a:rPr lang="en-US" dirty="0"/>
              <a:t>Drawing Specification Generator</a:t>
            </a:r>
            <a:r>
              <a:rPr lang="en-US" b="0" i="0" dirty="0"/>
              <a:t>	[</a:t>
            </a:r>
            <a:r>
              <a:rPr lang="en-US" b="0" i="0" dirty="0">
                <a:solidFill>
                  <a:srgbClr val="FF0000"/>
                </a:solidFill>
              </a:rPr>
              <a:t>In Progress &lt; 50%]</a:t>
            </a:r>
          </a:p>
          <a:p>
            <a:pPr lvl="2"/>
            <a:r>
              <a:rPr lang="en-US" dirty="0"/>
              <a:t>Activity User Interaction Flow</a:t>
            </a:r>
            <a:r>
              <a:rPr lang="en-US" b="0" i="0" dirty="0"/>
              <a:t>		[</a:t>
            </a:r>
            <a:r>
              <a:rPr lang="en-US" b="0" i="0" dirty="0">
                <a:solidFill>
                  <a:srgbClr val="FF0000"/>
                </a:solidFill>
              </a:rPr>
              <a:t>In Progress – 10%</a:t>
            </a:r>
            <a:r>
              <a:rPr lang="en-US" b="0" i="0" dirty="0"/>
              <a:t>]</a:t>
            </a:r>
          </a:p>
          <a:p>
            <a:pPr lvl="2"/>
            <a:r>
              <a:rPr lang="en-US" dirty="0"/>
              <a:t>Motor Control Integration</a:t>
            </a:r>
            <a:r>
              <a:rPr lang="en-US" b="0" i="0" dirty="0"/>
              <a:t>		[</a:t>
            </a:r>
            <a:r>
              <a:rPr lang="en-US" b="0" i="0" dirty="0">
                <a:solidFill>
                  <a:schemeClr val="accent2"/>
                </a:solidFill>
              </a:rPr>
              <a:t>Blocked</a:t>
            </a:r>
            <a:r>
              <a:rPr lang="en-US" b="0" i="0" dirty="0"/>
              <a:t>]</a:t>
            </a:r>
          </a:p>
          <a:p>
            <a:pPr lvl="2"/>
            <a:r>
              <a:rPr lang="en-US" dirty="0"/>
              <a:t>Vision Integration	</a:t>
            </a:r>
            <a:r>
              <a:rPr lang="en-US" b="0" i="0" dirty="0"/>
              <a:t>		[</a:t>
            </a:r>
            <a:r>
              <a:rPr lang="en-US" b="0" i="0" dirty="0">
                <a:solidFill>
                  <a:schemeClr val="accent2"/>
                </a:solidFill>
              </a:rPr>
              <a:t>Blocked</a:t>
            </a:r>
            <a:r>
              <a:rPr lang="en-US" b="0" i="0" dirty="0"/>
              <a:t>]</a:t>
            </a:r>
          </a:p>
          <a:p>
            <a:pPr lvl="2"/>
            <a:r>
              <a:rPr lang="en-US" dirty="0"/>
              <a:t>Speech Integration</a:t>
            </a:r>
            <a:r>
              <a:rPr lang="en-US" b="0" i="0" dirty="0"/>
              <a:t>			[</a:t>
            </a:r>
            <a:r>
              <a:rPr lang="en-US" b="0" i="0" dirty="0">
                <a:solidFill>
                  <a:schemeClr val="accent2"/>
                </a:solidFill>
              </a:rPr>
              <a:t>Blocked</a:t>
            </a:r>
            <a:r>
              <a:rPr lang="en-US" b="0" i="0" dirty="0"/>
              <a:t>]</a:t>
            </a:r>
          </a:p>
          <a:p>
            <a:pPr lvl="2"/>
            <a:r>
              <a:rPr lang="en-US" dirty="0"/>
              <a:t>Kinect Integration</a:t>
            </a:r>
            <a:r>
              <a:rPr lang="en-US" b="0" i="0" dirty="0"/>
              <a:t>			[</a:t>
            </a:r>
            <a:r>
              <a:rPr lang="en-US" b="0" i="0" dirty="0" err="1">
                <a:solidFill>
                  <a:srgbClr val="FF0000"/>
                </a:solidFill>
              </a:rPr>
              <a:t>Iceboxed</a:t>
            </a:r>
            <a:r>
              <a:rPr lang="en-US" b="0" i="0" dirty="0"/>
              <a:t>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7340BE-D500-5243-A5E5-B1A2BDD9F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7607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0999-B0C4-F043-930B-5D8B8BE51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0" y="2857500"/>
            <a:ext cx="6172200" cy="1143000"/>
          </a:xfrm>
        </p:spPr>
        <p:txBody>
          <a:bodyPr/>
          <a:lstStyle/>
          <a:p>
            <a:pPr algn="ctr"/>
            <a:r>
              <a:rPr lang="en-US" b="1" dirty="0"/>
              <a:t>Any Questions?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C419C-8DA7-3C47-83A3-0EEEE6705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EFB43-BEAF-4970-A06C-24B01B76FA9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3BA719-21F0-2A41-B2A4-16A3CAC97B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533400"/>
            <a:ext cx="2906110" cy="51664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7245324"/>
      </p:ext>
    </p:extLst>
  </p:cSld>
  <p:clrMapOvr>
    <a:masterClrMapping/>
  </p:clrMapOvr>
</p:sld>
</file>

<file path=ppt/theme/theme1.xml><?xml version="1.0" encoding="utf-8"?>
<a:theme xmlns:a="http://schemas.openxmlformats.org/drawingml/2006/main" name="uccs-powerpoint-template-2014-cobrand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uccs-powerpoint-template-2014-cobranded</Template>
  <TotalTime>1457</TotalTime>
  <Words>313</Words>
  <Application>Microsoft Macintosh PowerPoint</Application>
  <PresentationFormat>On-screen Show (4:3)</PresentationFormat>
  <Paragraphs>58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Arial Black</vt:lpstr>
      <vt:lpstr>Calibri</vt:lpstr>
      <vt:lpstr>uccs-powerpoint-template-2014-cobranded</vt:lpstr>
      <vt:lpstr>PowerPoint Presentation</vt:lpstr>
      <vt:lpstr>Development Accomplishments</vt:lpstr>
      <vt:lpstr>Drawing Demo (1)</vt:lpstr>
      <vt:lpstr>Drawing Demo (2)</vt:lpstr>
      <vt:lpstr>Impediments</vt:lpstr>
      <vt:lpstr>Project Status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Lindsey</dc:creator>
  <cp:lastModifiedBy>titan.sword.of.god@gmail.com</cp:lastModifiedBy>
  <cp:revision>204</cp:revision>
  <dcterms:created xsi:type="dcterms:W3CDTF">2014-11-03T22:15:20Z</dcterms:created>
  <dcterms:modified xsi:type="dcterms:W3CDTF">2021-04-16T15:51:38Z</dcterms:modified>
</cp:coreProperties>
</file>

<file path=docProps/thumbnail.jpeg>
</file>